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4660"/>
  </p:normalViewPr>
  <p:slideViewPr>
    <p:cSldViewPr>
      <p:cViewPr varScale="1">
        <p:scale>
          <a:sx n="103" d="100"/>
          <a:sy n="103" d="100"/>
        </p:scale>
        <p:origin x="288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8831" cy="493316"/>
          </a:xfrm>
          <a:prstGeom prst="rect">
            <a:avLst/>
          </a:prstGeom>
        </p:spPr>
        <p:txBody>
          <a:bodyPr vert="horz" lIns="90624" tIns="45312" rIns="90624" bIns="453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3"/>
            <a:ext cx="2918831" cy="493316"/>
          </a:xfrm>
          <a:prstGeom prst="rect">
            <a:avLst/>
          </a:prstGeom>
        </p:spPr>
        <p:txBody>
          <a:bodyPr vert="horz" lIns="90624" tIns="45312" rIns="90624" bIns="45312" rtlCol="0"/>
          <a:lstStyle>
            <a:lvl1pPr algn="r">
              <a:defRPr sz="1200"/>
            </a:lvl1pPr>
          </a:lstStyle>
          <a:p>
            <a:fld id="{263D7A85-BF40-45EB-A892-DEABCB7A02A2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387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4" tIns="45312" rIns="90624" bIns="453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0624" tIns="45312" rIns="90624" bIns="453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371287"/>
            <a:ext cx="2918831" cy="493316"/>
          </a:xfrm>
          <a:prstGeom prst="rect">
            <a:avLst/>
          </a:prstGeom>
        </p:spPr>
        <p:txBody>
          <a:bodyPr vert="horz" lIns="90624" tIns="45312" rIns="90624" bIns="453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7"/>
            <a:ext cx="2918831" cy="493316"/>
          </a:xfrm>
          <a:prstGeom prst="rect">
            <a:avLst/>
          </a:prstGeom>
        </p:spPr>
        <p:txBody>
          <a:bodyPr vert="horz" lIns="90624" tIns="45312" rIns="90624" bIns="45312" rtlCol="0" anchor="b"/>
          <a:lstStyle>
            <a:lvl1pPr algn="r">
              <a:defRPr sz="1200"/>
            </a:lvl1pPr>
          </a:lstStyle>
          <a:p>
            <a:fld id="{ADC727F2-988D-4D8F-8FEE-9D03BD9DC36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4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698500" y="741363"/>
            <a:ext cx="5338763" cy="3697287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727F2-988D-4D8F-8FEE-9D03BD9DC36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66716"/>
            <a:ext cx="1671638" cy="780097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1480" y="366716"/>
            <a:ext cx="4849813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1480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97305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6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2CE8-E14A-4A1D-A1A1-74698A887EC1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537B0-2DEB-4F37-A2FA-EE74E9D0163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2561086" y="1"/>
            <a:ext cx="47676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ungsuhChe" pitchFamily="49" charset="-127"/>
                <a:ea typeface="GungsuhChe" pitchFamily="49" charset="-127"/>
              </a:rPr>
              <a:t>PIKO</a:t>
            </a:r>
            <a:r>
              <a:rPr lang="ja-JP" alt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ungsuhChe" pitchFamily="49" charset="-127"/>
                <a:ea typeface="GungsuhChe" pitchFamily="49" charset="-127"/>
              </a:rPr>
              <a:t> </a:t>
            </a:r>
            <a:r>
              <a:rPr lang="ja-JP" alt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S UI Gothic" pitchFamily="50" charset="-128"/>
                <a:ea typeface="MS UI Gothic" pitchFamily="50" charset="-128"/>
              </a:rPr>
              <a:t>お部屋紹介</a:t>
            </a:r>
            <a:endParaRPr lang="ja-JP" alt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S UI Gothic" pitchFamily="50" charset="-128"/>
              <a:ea typeface="MS UI Gothic" pitchFamily="50" charset="-128"/>
            </a:endParaRPr>
          </a:p>
        </p:txBody>
      </p:sp>
      <p:pic>
        <p:nvPicPr>
          <p:cNvPr id="61" name="図 60" descr="イケア.bmp"/>
          <p:cNvPicPr>
            <a:picLocks noChangeAspect="1"/>
          </p:cNvPicPr>
          <p:nvPr/>
        </p:nvPicPr>
        <p:blipFill>
          <a:blip r:embed="rId3" cstate="print">
            <a:lum bright="10000" contrast="10000"/>
          </a:blip>
          <a:stretch>
            <a:fillRect/>
          </a:stretch>
        </p:blipFill>
        <p:spPr>
          <a:xfrm>
            <a:off x="7548135" y="1268760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2" name="図 61" descr="お風呂.bmp"/>
          <p:cNvPicPr>
            <a:picLocks noChangeAspect="1"/>
          </p:cNvPicPr>
          <p:nvPr/>
        </p:nvPicPr>
        <p:blipFill>
          <a:blip r:embed="rId4" cstate="print">
            <a:lum bright="10000" contrast="10000"/>
          </a:blip>
          <a:stretch>
            <a:fillRect/>
          </a:stretch>
        </p:blipFill>
        <p:spPr>
          <a:xfrm>
            <a:off x="56457" y="3212976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4" name="図 63" descr="スタイリッシュ.bmp"/>
          <p:cNvPicPr>
            <a:picLocks noChangeAspect="1"/>
          </p:cNvPicPr>
          <p:nvPr/>
        </p:nvPicPr>
        <p:blipFill>
          <a:blip r:embed="rId5" cstate="print">
            <a:lum bright="10000" contrast="10000"/>
          </a:blip>
          <a:stretch>
            <a:fillRect/>
          </a:stretch>
        </p:blipFill>
        <p:spPr>
          <a:xfrm>
            <a:off x="2503191" y="1268760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5" name="図 64" descr="ナチュラル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61264" y="1268760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6" name="図 65" descr="学生コラボ.bmp"/>
          <p:cNvPicPr>
            <a:picLocks noChangeAspect="1"/>
          </p:cNvPicPr>
          <p:nvPr/>
        </p:nvPicPr>
        <p:blipFill>
          <a:blip r:embed="rId7" cstate="print">
            <a:lum bright="10000" contrast="10000"/>
          </a:blip>
          <a:stretch>
            <a:fillRect/>
          </a:stretch>
        </p:blipFill>
        <p:spPr>
          <a:xfrm>
            <a:off x="7565983" y="3213128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7" name="図 66" descr="黒.bmp"/>
          <p:cNvPicPr>
            <a:picLocks noChangeAspect="1"/>
          </p:cNvPicPr>
          <p:nvPr/>
        </p:nvPicPr>
        <p:blipFill>
          <a:blip r:embed="rId8" cstate="print">
            <a:lum bright="20000" contrast="20000"/>
          </a:blip>
          <a:stretch>
            <a:fillRect/>
          </a:stretch>
        </p:blipFill>
        <p:spPr>
          <a:xfrm>
            <a:off x="56457" y="5157192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8" name="図 67" descr="自転車.bmp"/>
          <p:cNvPicPr>
            <a:picLocks noChangeAspect="1"/>
          </p:cNvPicPr>
          <p:nvPr/>
        </p:nvPicPr>
        <p:blipFill>
          <a:blip r:embed="rId9" cstate="print">
            <a:lum bright="20000" contrast="20000"/>
          </a:blip>
          <a:stretch>
            <a:fillRect/>
          </a:stretch>
        </p:blipFill>
        <p:spPr>
          <a:xfrm>
            <a:off x="7565983" y="5157344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69" name="図 68" descr="書斎.bmp"/>
          <p:cNvPicPr>
            <a:picLocks noChangeAspect="1"/>
          </p:cNvPicPr>
          <p:nvPr/>
        </p:nvPicPr>
        <p:blipFill>
          <a:blip r:embed="rId10" cstate="print">
            <a:lum bright="10000" contrast="10000"/>
          </a:blip>
          <a:stretch>
            <a:fillRect/>
          </a:stretch>
        </p:blipFill>
        <p:spPr>
          <a:xfrm>
            <a:off x="5078997" y="3213128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70" name="図 69" descr="図書館.bmp"/>
          <p:cNvPicPr>
            <a:picLocks noChangeAspect="1"/>
          </p:cNvPicPr>
          <p:nvPr/>
        </p:nvPicPr>
        <p:blipFill>
          <a:blip r:embed="rId11" cstate="print">
            <a:lum bright="10000" contrast="10000"/>
          </a:blip>
          <a:stretch>
            <a:fillRect/>
          </a:stretch>
        </p:blipFill>
        <p:spPr>
          <a:xfrm>
            <a:off x="2515446" y="5157344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71" name="図 70" descr="白.bmp"/>
          <p:cNvPicPr>
            <a:picLocks noChangeAspect="1"/>
          </p:cNvPicPr>
          <p:nvPr/>
        </p:nvPicPr>
        <p:blipFill>
          <a:blip r:embed="rId12" cstate="print">
            <a:lum bright="10000" contrast="10000"/>
          </a:blip>
          <a:stretch>
            <a:fillRect/>
          </a:stretch>
        </p:blipFill>
        <p:spPr>
          <a:xfrm>
            <a:off x="2543325" y="3213128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72" name="図 71" descr="和室.bmp"/>
          <p:cNvPicPr>
            <a:picLocks noChangeAspect="1"/>
          </p:cNvPicPr>
          <p:nvPr/>
        </p:nvPicPr>
        <p:blipFill>
          <a:blip r:embed="rId13" cstate="print">
            <a:lum bright="20000" contrast="20000"/>
          </a:blip>
          <a:stretch>
            <a:fillRect/>
          </a:stretch>
        </p:blipFill>
        <p:spPr>
          <a:xfrm>
            <a:off x="5052003" y="5157344"/>
            <a:ext cx="2268000" cy="1512000"/>
          </a:xfrm>
          <a:prstGeom prst="rect">
            <a:avLst/>
          </a:prstGeom>
          <a:ln w="6350">
            <a:noFill/>
          </a:ln>
        </p:spPr>
      </p:pic>
      <p:pic>
        <p:nvPicPr>
          <p:cNvPr id="73" name="図 72" descr="07(ｽﾗｲﾃﾞｨﾝｸﾞｳｫｰﾙ無).bmp"/>
          <p:cNvPicPr>
            <a:picLocks noChangeAspect="1"/>
          </p:cNvPicPr>
          <p:nvPr/>
        </p:nvPicPr>
        <p:blipFill>
          <a:blip r:embed="rId14" cstate="print">
            <a:lum bright="10000" contrast="10000"/>
          </a:blip>
          <a:stretch>
            <a:fillRect/>
          </a:stretch>
        </p:blipFill>
        <p:spPr>
          <a:xfrm>
            <a:off x="56456" y="1268760"/>
            <a:ext cx="2268000" cy="1512000"/>
          </a:xfrm>
          <a:prstGeom prst="rect">
            <a:avLst/>
          </a:prstGeom>
          <a:ln w="6350">
            <a:noFill/>
          </a:ln>
        </p:spPr>
      </p:pic>
      <p:sp>
        <p:nvSpPr>
          <p:cNvPr id="74" name="テキスト ボックス 73"/>
          <p:cNvSpPr txBox="1"/>
          <p:nvPr/>
        </p:nvSpPr>
        <p:spPr>
          <a:xfrm>
            <a:off x="46876" y="960983"/>
            <a:ext cx="150714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■広いという贅沢</a:t>
            </a:r>
            <a:endParaRPr kumimoji="1" lang="ja-JP" altLang="en-US" sz="14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6456" y="2905199"/>
            <a:ext cx="146867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■豪華なお風呂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6456" y="4777407"/>
            <a:ext cx="149592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■黒一色の部屋</a:t>
            </a:r>
            <a:endParaRPr kumimoji="1" lang="ja-JP" altLang="en-US" sz="14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484933" y="960983"/>
            <a:ext cx="192232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</a:t>
            </a:r>
            <a:r>
              <a:rPr lang="ja-JP" altLang="en-US" sz="1400" dirty="0" smtClean="0"/>
              <a:t>スタイリッシュモダン</a:t>
            </a:r>
            <a:endParaRPr kumimoji="1" lang="ja-JP" altLang="en-US" sz="14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489958" y="2905199"/>
            <a:ext cx="18101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■白に包まれた部屋</a:t>
            </a:r>
            <a:endParaRPr kumimoji="1" lang="ja-JP" altLang="en-US" sz="1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66040" y="960983"/>
            <a:ext cx="174438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■ナチュラルモダン </a:t>
            </a:r>
            <a:endParaRPr kumimoji="1" lang="ja-JP" altLang="en-US" sz="14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869810" y="2905199"/>
            <a:ext cx="168026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■書斎のある部屋 </a:t>
            </a:r>
            <a:endParaRPr kumimoji="1" lang="ja-JP" altLang="en-US" sz="14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871081" y="4777407"/>
            <a:ext cx="106631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■和モダン </a:t>
            </a:r>
            <a:endParaRPr kumimoji="1" lang="ja-JP" altLang="en-US" sz="14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473280" y="960983"/>
            <a:ext cx="220124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■北欧家具が似合う</a:t>
            </a:r>
            <a:r>
              <a:rPr lang="ja-JP" altLang="en-US" sz="1400" dirty="0" smtClean="0"/>
              <a:t>部屋</a:t>
            </a:r>
            <a:r>
              <a:rPr kumimoji="1" lang="ja-JP" altLang="en-US" sz="1400" dirty="0" smtClean="0"/>
              <a:t> </a:t>
            </a:r>
            <a:endParaRPr kumimoji="1" lang="ja-JP" altLang="en-US" sz="14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488089" y="2905199"/>
            <a:ext cx="19704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■ミュージックシアター </a:t>
            </a:r>
            <a:endParaRPr kumimoji="1" lang="ja-JP" altLang="en-US" sz="14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482860" y="4777407"/>
            <a:ext cx="193354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■ガレージのある部屋</a:t>
            </a:r>
            <a:endParaRPr kumimoji="1" lang="ja-JP" altLang="en-US" sz="14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468865" y="4777407"/>
            <a:ext cx="193995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■図書館のような部屋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53</Words>
  <Application>Microsoft Office PowerPoint</Application>
  <PresentationFormat>A4 210 x 297 mm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GungsuhChe</vt:lpstr>
      <vt:lpstr>ＭＳ Ｐゴシック</vt:lpstr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nagashima tomoko</dc:creator>
  <cp:lastModifiedBy>kanda</cp:lastModifiedBy>
  <cp:revision>20</cp:revision>
  <cp:lastPrinted>2014-08-06T10:20:37Z</cp:lastPrinted>
  <dcterms:created xsi:type="dcterms:W3CDTF">2013-01-21T02:25:33Z</dcterms:created>
  <dcterms:modified xsi:type="dcterms:W3CDTF">2016-09-16T09:15:53Z</dcterms:modified>
</cp:coreProperties>
</file>